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66" r:id="rId2"/>
    <p:sldId id="2071" r:id="rId3"/>
    <p:sldId id="2072" r:id="rId4"/>
    <p:sldId id="2073" r:id="rId5"/>
    <p:sldId id="207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945" y="2541996"/>
            <a:ext cx="8574110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495. MITE IN NA SUNGAH JESUH A MU DIAM?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Can the World See Jesus in You?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3243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50033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Kei’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70392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21624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laimal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kampaute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74284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495. MITE IN NA SUNGAH JESUH A MU DIAM?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2018-12-15T08:21:12Z</dcterms:modified>
</cp:coreProperties>
</file>